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8" r:id="rId10"/>
    <p:sldId id="266" r:id="rId11"/>
    <p:sldId id="267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47651" y="1507649"/>
            <a:ext cx="9966960" cy="2755900"/>
          </a:xfrm>
        </p:spPr>
        <p:txBody>
          <a:bodyPr/>
          <a:lstStyle/>
          <a:p>
            <a:pPr algn="ctr"/>
            <a:r>
              <a:rPr lang="tr-TR" dirty="0" smtClean="0"/>
              <a:t>2023-2024 </a:t>
            </a:r>
            <a:r>
              <a:rPr lang="tr-TR" dirty="0" err="1" smtClean="0"/>
              <a:t>tyt</a:t>
            </a:r>
            <a:r>
              <a:rPr lang="tr-TR" dirty="0" smtClean="0"/>
              <a:t> – </a:t>
            </a:r>
            <a:r>
              <a:rPr lang="tr-TR" dirty="0" err="1" smtClean="0"/>
              <a:t>ayt</a:t>
            </a:r>
            <a:r>
              <a:rPr lang="tr-TR" dirty="0" smtClean="0"/>
              <a:t>  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rot="20787939">
            <a:off x="395186" y="3854976"/>
            <a:ext cx="2493735" cy="43688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tr-TR" dirty="0" smtClean="0"/>
              <a:t>NASIL BİR SINAV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508" y="163567"/>
            <a:ext cx="1962583" cy="1113009"/>
          </a:xfrm>
          <a:prstGeom prst="rect">
            <a:avLst/>
          </a:prstGeom>
        </p:spPr>
      </p:pic>
      <p:sp>
        <p:nvSpPr>
          <p:cNvPr id="5" name="Patlama 2 4"/>
          <p:cNvSpPr/>
          <p:nvPr/>
        </p:nvSpPr>
        <p:spPr>
          <a:xfrm>
            <a:off x="3648365" y="-117960"/>
            <a:ext cx="5098472" cy="13115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TYT  (1.OTURUM)</a:t>
            </a:r>
            <a:endParaRPr lang="tr-TR" b="1" dirty="0"/>
          </a:p>
        </p:txBody>
      </p:sp>
      <p:sp>
        <p:nvSpPr>
          <p:cNvPr id="8" name="Patlama 2 7"/>
          <p:cNvSpPr/>
          <p:nvPr/>
        </p:nvSpPr>
        <p:spPr>
          <a:xfrm>
            <a:off x="543139" y="5246254"/>
            <a:ext cx="5104605" cy="1311564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AYT (2. OTURUM)</a:t>
            </a:r>
            <a:endParaRPr lang="tr-TR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sp>
        <p:nvSpPr>
          <p:cNvPr id="10" name="Patlama 2 9"/>
          <p:cNvSpPr/>
          <p:nvPr/>
        </p:nvSpPr>
        <p:spPr>
          <a:xfrm>
            <a:off x="6354183" y="5246254"/>
            <a:ext cx="5283636" cy="135774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YDT  (3. OTURUM)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64523" y="1278174"/>
            <a:ext cx="10241280" cy="1330038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AYT (ALAN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02" y="2211185"/>
            <a:ext cx="10124901" cy="46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167622" y="1363287"/>
            <a:ext cx="4420319" cy="310738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AYT (ALAN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40" y="1511345"/>
            <a:ext cx="7053683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287"/>
            <a:ext cx="7315200" cy="54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7407564" y="762925"/>
            <a:ext cx="4437817" cy="310738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AYT </a:t>
            </a:r>
            <a:br>
              <a:rPr lang="tr-TR" sz="6600" dirty="0" smtClean="0"/>
            </a:br>
            <a:r>
              <a:rPr lang="tr-TR" sz="6600" dirty="0" smtClean="0"/>
              <a:t>ALAN YETERLİLİK TESTİ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64998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222837" y="855288"/>
            <a:ext cx="4437817" cy="310738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AYT </a:t>
            </a:r>
            <a:br>
              <a:rPr lang="tr-TR" sz="6600" dirty="0" smtClean="0"/>
            </a:br>
            <a:r>
              <a:rPr lang="tr-TR" sz="6600" dirty="0" smtClean="0"/>
              <a:t>ALAN YETERLİLİK TESTİ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714130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5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110"/>
            <a:ext cx="7431578" cy="355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91" y="5084855"/>
            <a:ext cx="5078408" cy="7681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354" y="925472"/>
            <a:ext cx="4438273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44" y="99750"/>
            <a:ext cx="4741949" cy="65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van 1"/>
          <p:cNvSpPr>
            <a:spLocks noGrp="1"/>
          </p:cNvSpPr>
          <p:nvPr>
            <p:ph type="ctrTitle"/>
          </p:nvPr>
        </p:nvSpPr>
        <p:spPr>
          <a:xfrm>
            <a:off x="914400" y="1363287"/>
            <a:ext cx="6336144" cy="770313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4000" dirty="0" smtClean="0"/>
              <a:t>AYT (ALAN YETERLİLİK TESTİ)</a:t>
            </a:r>
            <a:endParaRPr lang="tr-TR" sz="4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87" y="4703744"/>
            <a:ext cx="2628900" cy="17430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603" y="4703744"/>
            <a:ext cx="2867025" cy="17430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511168"/>
            <a:ext cx="2847975" cy="16002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205" y="2511168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64877" y="1363287"/>
            <a:ext cx="6997505" cy="310738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4000" dirty="0" smtClean="0"/>
              <a:t>AYT (ALAN YETERLİLİK TESTİ)</a:t>
            </a:r>
            <a:endParaRPr lang="tr-TR" sz="4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82" y="0"/>
            <a:ext cx="45296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55" y="4064276"/>
            <a:ext cx="4774648" cy="23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56888" y="1442995"/>
            <a:ext cx="9966960" cy="1189369"/>
          </a:xfrm>
        </p:spPr>
        <p:txBody>
          <a:bodyPr/>
          <a:lstStyle/>
          <a:p>
            <a:pPr algn="ctr"/>
            <a:r>
              <a:rPr lang="tr-TR" sz="8000" dirty="0" smtClean="0"/>
              <a:t>2024 TYT –AY NE ZAMAN ?</a:t>
            </a:r>
            <a:endParaRPr lang="tr-TR" sz="8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4256394" y="2648286"/>
            <a:ext cx="3714588" cy="1337425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2024 TYT = 08 HAZİRAN 2024</a:t>
            </a:r>
          </a:p>
          <a:p>
            <a:r>
              <a:rPr lang="tr-TR" dirty="0" smtClean="0"/>
              <a:t>2024 AYT = 09 HAZİRAN 2024</a:t>
            </a:r>
          </a:p>
          <a:p>
            <a:r>
              <a:rPr lang="tr-TR" dirty="0" smtClean="0"/>
              <a:t>2024 YDT = 09 HAZİRAN 2024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47652" y="2166426"/>
            <a:ext cx="9966960" cy="1189369"/>
          </a:xfrm>
        </p:spPr>
        <p:txBody>
          <a:bodyPr/>
          <a:lstStyle/>
          <a:p>
            <a:pPr algn="ctr"/>
            <a:r>
              <a:rPr lang="tr-TR" sz="6600" dirty="0" smtClean="0"/>
              <a:t>YKS’YE İLİŞKİN TEMEL İLKELER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3940" y="4503420"/>
            <a:ext cx="8619375" cy="24688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ÜNİVERSİTEYE GİRİŞ SINAVLARI 2 OTURUM ŞEKLİNDE OLUR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1. OTURUM TEMEL YETERLİLİK TESTİ (TYT)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2. OTURUM ALAN YETERLİLİK TESTİ (AYT)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TYT’NİN AĞIRLIĞI % 40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AYT’NİN AĞIRLIĞI % 60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OKULDAN GELEN EN YÜKSEK PUAN 60 EN DÜŞÜK PUAN 30’DUR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MESLEK LİSELERİ 2 YILLIK ÖN LİSANS TERCİHLERİNİ EK PUANLI BAŞARI SIRASINA GÖRE YAPAR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MESLEK LİSELERİ 4 YILLIK BÖLÜMLER İÇİN EK PUAN ALMAZ SADECE -M.T.O.K- HAKLARI VARDIR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25764"/>
            <a:ext cx="3911600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49252" y="2191140"/>
            <a:ext cx="9966960" cy="1189369"/>
          </a:xfrm>
        </p:spPr>
        <p:txBody>
          <a:bodyPr/>
          <a:lstStyle/>
          <a:p>
            <a:pPr algn="ctr"/>
            <a:r>
              <a:rPr lang="tr-TR" sz="6600" dirty="0" smtClean="0"/>
              <a:t>TYT (TEMEL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9383" y="4373256"/>
            <a:ext cx="2890981" cy="2127741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TÜRKÇE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TEMEL MATEMATİK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FEN BİLİMLERİ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SOSYAL BİLİMLER </a:t>
            </a:r>
          </a:p>
          <a:p>
            <a:endParaRPr lang="tr-TR" dirty="0"/>
          </a:p>
          <a:p>
            <a:r>
              <a:rPr lang="tr-TR" dirty="0" smtClean="0"/>
              <a:t>       TESTLERİNDEN OLUŞUR   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4159141" y="4987636"/>
            <a:ext cx="2140059" cy="18010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TOPLAM </a:t>
            </a:r>
          </a:p>
          <a:p>
            <a:r>
              <a:rPr lang="tr-TR" dirty="0" smtClean="0"/>
              <a:t>       120 </a:t>
            </a:r>
            <a:r>
              <a:rPr lang="tr-TR" dirty="0" smtClean="0"/>
              <a:t>SORU VARDIR</a:t>
            </a:r>
          </a:p>
          <a:p>
            <a:r>
              <a:rPr lang="tr-TR" dirty="0" smtClean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SÜRE </a:t>
            </a:r>
          </a:p>
          <a:p>
            <a:r>
              <a:rPr lang="tr-TR" dirty="0" smtClean="0"/>
              <a:t>       165 DAKİKADIR </a:t>
            </a:r>
            <a:endParaRPr lang="tr-TR" dirty="0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7040633" y="4575695"/>
            <a:ext cx="2089729" cy="14314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BÜTÜN </a:t>
            </a:r>
          </a:p>
          <a:p>
            <a:r>
              <a:rPr lang="tr-TR" dirty="0"/>
              <a:t> </a:t>
            </a:r>
            <a:r>
              <a:rPr lang="tr-TR" dirty="0" smtClean="0"/>
              <a:t>        ADAYLARIN </a:t>
            </a:r>
          </a:p>
          <a:p>
            <a:r>
              <a:rPr lang="tr-TR" dirty="0" smtClean="0"/>
              <a:t>        </a:t>
            </a:r>
            <a:r>
              <a:rPr lang="tr-TR" dirty="0" smtClean="0"/>
              <a:t> TYT’YE </a:t>
            </a:r>
            <a:r>
              <a:rPr lang="tr-TR" dirty="0" smtClean="0"/>
              <a:t>GİRMESİ  </a:t>
            </a:r>
          </a:p>
          <a:p>
            <a:r>
              <a:rPr lang="tr-TR" dirty="0" smtClean="0"/>
              <a:t>       </a:t>
            </a:r>
            <a:r>
              <a:rPr lang="tr-TR" dirty="0" smtClean="0"/>
              <a:t> ZORUNLUDUR</a:t>
            </a:r>
            <a:endParaRPr lang="tr-TR" dirty="0"/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9615055" y="5601854"/>
            <a:ext cx="2441005" cy="118687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SINAV SONUNDA </a:t>
            </a:r>
          </a:p>
          <a:p>
            <a:r>
              <a:rPr lang="tr-TR" dirty="0" smtClean="0"/>
              <a:t>       </a:t>
            </a:r>
            <a:r>
              <a:rPr lang="tr-TR" dirty="0" smtClean="0"/>
              <a:t>  TEK </a:t>
            </a:r>
            <a:r>
              <a:rPr lang="tr-TR" dirty="0" smtClean="0"/>
              <a:t>BİR PUAN </a:t>
            </a:r>
            <a:r>
              <a:rPr lang="tr-TR" dirty="0" smtClean="0"/>
              <a:t>TÜRÜ (TYT) </a:t>
            </a:r>
            <a:endParaRPr lang="tr-TR" dirty="0" smtClean="0"/>
          </a:p>
          <a:p>
            <a:r>
              <a:rPr lang="tr-TR" dirty="0" smtClean="0"/>
              <a:t>       </a:t>
            </a:r>
            <a:r>
              <a:rPr lang="tr-TR" dirty="0" smtClean="0"/>
              <a:t>  </a:t>
            </a:r>
            <a:r>
              <a:rPr lang="tr-TR" dirty="0" smtClean="0"/>
              <a:t>HESAPLANIR</a:t>
            </a:r>
            <a:endParaRPr lang="tr-TR" dirty="0"/>
          </a:p>
        </p:txBody>
      </p:sp>
      <p:sp>
        <p:nvSpPr>
          <p:cNvPr id="4" name="Aşağı Ok Belirtme Çizgisi 3"/>
          <p:cNvSpPr/>
          <p:nvPr/>
        </p:nvSpPr>
        <p:spPr>
          <a:xfrm>
            <a:off x="4659456" y="4027057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Belirtme Çizgisi 10"/>
          <p:cNvSpPr/>
          <p:nvPr/>
        </p:nvSpPr>
        <p:spPr>
          <a:xfrm>
            <a:off x="1290130" y="3380509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Belirtme Çizgisi 11"/>
          <p:cNvSpPr/>
          <p:nvPr/>
        </p:nvSpPr>
        <p:spPr>
          <a:xfrm>
            <a:off x="7767636" y="3535824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Belirtme Çizgisi 12"/>
          <p:cNvSpPr/>
          <p:nvPr/>
        </p:nvSpPr>
        <p:spPr>
          <a:xfrm>
            <a:off x="10835557" y="4599995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41" y="45382"/>
            <a:ext cx="5708650" cy="13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49252" y="1461456"/>
            <a:ext cx="9966960" cy="118936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TYT (TEMEL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3939" y="4708444"/>
            <a:ext cx="2239889" cy="1957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TYT ’ DE %40 KONU ÇALIŞILMALI</a:t>
            </a:r>
          </a:p>
          <a:p>
            <a:pPr algn="ctr"/>
            <a:r>
              <a:rPr lang="tr-TR" dirty="0" smtClean="0"/>
              <a:t>%60 SORU ÇÖZÜLMELİ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24" y="0"/>
            <a:ext cx="5706351" cy="1304657"/>
          </a:xfrm>
          <a:prstGeom prst="rect">
            <a:avLst/>
          </a:prstGeom>
        </p:spPr>
      </p:pic>
      <p:sp>
        <p:nvSpPr>
          <p:cNvPr id="16" name="Sola Bükülü Ok 15"/>
          <p:cNvSpPr/>
          <p:nvPr/>
        </p:nvSpPr>
        <p:spPr>
          <a:xfrm>
            <a:off x="2466321" y="4117681"/>
            <a:ext cx="843834" cy="13286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25423" y="2846647"/>
            <a:ext cx="4533899" cy="3948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TYT’DE ÖNEMLİ OLAN 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SORUYU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DOĞRU OKUMAK 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DOĞRU ANLAMAK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VE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DOĞRU  YORUMLAMAKTIR </a:t>
            </a:r>
          </a:p>
        </p:txBody>
      </p:sp>
      <p:sp>
        <p:nvSpPr>
          <p:cNvPr id="20" name="Sağa Bükülü Ok 19"/>
          <p:cNvSpPr/>
          <p:nvPr/>
        </p:nvSpPr>
        <p:spPr>
          <a:xfrm>
            <a:off x="2802736" y="2557912"/>
            <a:ext cx="860219" cy="12577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1775" y="5194300"/>
            <a:ext cx="2760225" cy="1612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TYT İYİCE OTURMADAN AYT ÇALIŞILMAMALI</a:t>
            </a:r>
            <a:endParaRPr lang="tr-TR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790" y="2557912"/>
            <a:ext cx="853514" cy="1329043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971" y="4566357"/>
            <a:ext cx="87180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49252" y="1461456"/>
            <a:ext cx="9966960" cy="118936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TYT (TEMEL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24" y="0"/>
            <a:ext cx="5706351" cy="13046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2400300"/>
            <a:ext cx="8737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65347" y="1415896"/>
            <a:ext cx="9966960" cy="1189369"/>
          </a:xfrm>
        </p:spPr>
        <p:txBody>
          <a:bodyPr/>
          <a:lstStyle/>
          <a:p>
            <a:pPr algn="ctr"/>
            <a:r>
              <a:rPr lang="tr-TR" sz="6600" dirty="0" err="1"/>
              <a:t>a</a:t>
            </a:r>
            <a:r>
              <a:rPr lang="tr-TR" sz="6600" dirty="0" err="1" smtClean="0"/>
              <a:t>YT</a:t>
            </a:r>
            <a:r>
              <a:rPr lang="tr-TR" sz="6600" dirty="0" smtClean="0"/>
              <a:t> (alan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2499" y="2447953"/>
            <a:ext cx="2890981" cy="2127741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2024 YKA </a:t>
            </a:r>
          </a:p>
          <a:p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smtClean="0"/>
              <a:t>HAZİRANIN </a:t>
            </a:r>
            <a:r>
              <a:rPr lang="tr-TR" dirty="0" smtClean="0"/>
              <a:t>İLK </a:t>
            </a:r>
          </a:p>
          <a:p>
            <a:r>
              <a:rPr lang="tr-TR" dirty="0"/>
              <a:t> </a:t>
            </a:r>
            <a:r>
              <a:rPr lang="tr-TR" dirty="0" smtClean="0"/>
              <a:t>    HAFTASINDA </a:t>
            </a:r>
          </a:p>
          <a:p>
            <a:r>
              <a:rPr lang="tr-TR" dirty="0"/>
              <a:t> </a:t>
            </a:r>
            <a:r>
              <a:rPr lang="tr-TR" dirty="0" smtClean="0"/>
              <a:t>    UYGULANIR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365347" y="4903281"/>
            <a:ext cx="3208713" cy="18010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4 TEST </a:t>
            </a:r>
          </a:p>
          <a:p>
            <a:r>
              <a:rPr lang="tr-TR" dirty="0"/>
              <a:t> </a:t>
            </a:r>
            <a:r>
              <a:rPr lang="tr-TR" dirty="0" smtClean="0"/>
              <a:t>     TEK OTURUM    </a:t>
            </a:r>
          </a:p>
          <a:p>
            <a:r>
              <a:rPr lang="tr-TR" dirty="0"/>
              <a:t> </a:t>
            </a:r>
            <a:r>
              <a:rPr lang="tr-TR" dirty="0" smtClean="0"/>
              <a:t>     ŞEKLİNDE YAPILIR</a:t>
            </a:r>
            <a:endParaRPr lang="tr-TR" dirty="0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4829873" y="3613043"/>
            <a:ext cx="3194255" cy="192530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PAZAR GÜNÜ </a:t>
            </a:r>
          </a:p>
          <a:p>
            <a:r>
              <a:rPr lang="tr-TR" dirty="0"/>
              <a:t> </a:t>
            </a:r>
            <a:r>
              <a:rPr lang="tr-TR" dirty="0" smtClean="0"/>
              <a:t>    ÖĞLEDEN SONRA </a:t>
            </a:r>
          </a:p>
          <a:p>
            <a:r>
              <a:rPr lang="tr-TR" dirty="0"/>
              <a:t> </a:t>
            </a:r>
            <a:r>
              <a:rPr lang="tr-TR" dirty="0" smtClean="0"/>
              <a:t>     DİL SINAVI </a:t>
            </a:r>
          </a:p>
          <a:p>
            <a:r>
              <a:rPr lang="tr-TR" dirty="0"/>
              <a:t> </a:t>
            </a:r>
            <a:r>
              <a:rPr lang="tr-TR" dirty="0" smtClean="0"/>
              <a:t>     UYGULANACAKTIR</a:t>
            </a:r>
            <a:endParaRPr lang="tr-TR" dirty="0"/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8403357" y="3543076"/>
            <a:ext cx="3096746" cy="31612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tr-TR" dirty="0" smtClean="0"/>
              <a:t>TÜM </a:t>
            </a:r>
          </a:p>
          <a:p>
            <a:r>
              <a:rPr lang="tr-TR" dirty="0"/>
              <a:t> </a:t>
            </a:r>
            <a:r>
              <a:rPr lang="tr-TR" dirty="0" smtClean="0"/>
              <a:t>    OTURUMLARIN </a:t>
            </a:r>
          </a:p>
          <a:p>
            <a:r>
              <a:rPr lang="tr-TR" dirty="0"/>
              <a:t> </a:t>
            </a:r>
            <a:r>
              <a:rPr lang="tr-TR" dirty="0" smtClean="0"/>
              <a:t>    SONUNDA </a:t>
            </a:r>
          </a:p>
          <a:p>
            <a:r>
              <a:rPr lang="tr-TR" dirty="0"/>
              <a:t> </a:t>
            </a:r>
            <a:r>
              <a:rPr lang="tr-TR" dirty="0" smtClean="0"/>
              <a:t>    4 FARKLI </a:t>
            </a:r>
          </a:p>
          <a:p>
            <a:r>
              <a:rPr lang="tr-TR" dirty="0"/>
              <a:t> </a:t>
            </a:r>
            <a:r>
              <a:rPr lang="tr-TR" dirty="0" smtClean="0"/>
              <a:t>    PUAN TÜRÜ </a:t>
            </a:r>
          </a:p>
          <a:p>
            <a:r>
              <a:rPr lang="tr-TR" dirty="0"/>
              <a:t> </a:t>
            </a:r>
            <a:r>
              <a:rPr lang="tr-TR" dirty="0" smtClean="0"/>
              <a:t>   OLUŞACAKTIR</a:t>
            </a:r>
            <a:endParaRPr lang="tr-TR" dirty="0"/>
          </a:p>
        </p:txBody>
      </p:sp>
      <p:sp>
        <p:nvSpPr>
          <p:cNvPr id="4" name="Aşağı Ok Belirtme Çizgisi 3"/>
          <p:cNvSpPr/>
          <p:nvPr/>
        </p:nvSpPr>
        <p:spPr>
          <a:xfrm>
            <a:off x="3206904" y="3948538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Belirtme Çizgisi 10"/>
          <p:cNvSpPr/>
          <p:nvPr/>
        </p:nvSpPr>
        <p:spPr>
          <a:xfrm>
            <a:off x="972269" y="1462939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Belirtme Çizgisi 11"/>
          <p:cNvSpPr/>
          <p:nvPr/>
        </p:nvSpPr>
        <p:spPr>
          <a:xfrm>
            <a:off x="6109139" y="2447953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Belirtme Çizgisi 12"/>
          <p:cNvSpPr/>
          <p:nvPr/>
        </p:nvSpPr>
        <p:spPr>
          <a:xfrm>
            <a:off x="9784162" y="2557727"/>
            <a:ext cx="635721" cy="7909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97" y="163567"/>
            <a:ext cx="410906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49252" y="1461456"/>
            <a:ext cx="9966960" cy="1189369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AYT (ALAN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52" y="2421281"/>
            <a:ext cx="8243544" cy="44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83928" y="1363288"/>
            <a:ext cx="4632037" cy="3009208"/>
          </a:xfrm>
        </p:spPr>
        <p:txBody>
          <a:bodyPr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tr-TR" sz="6600" dirty="0" smtClean="0"/>
              <a:t>AYT (ALAN YETERLİLİK TESTİ)</a:t>
            </a:r>
            <a:endParaRPr lang="tr-TR" sz="6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63567"/>
            <a:ext cx="2352381" cy="76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62" y="79039"/>
            <a:ext cx="4105275" cy="11144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12" y="1425993"/>
            <a:ext cx="5114987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292</Words>
  <Application>Microsoft Office PowerPoint</Application>
  <PresentationFormat>Geniş ekran</PresentationFormat>
  <Paragraphs>84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Rockwell</vt:lpstr>
      <vt:lpstr>Rockwell Condensed</vt:lpstr>
      <vt:lpstr>Wingdings</vt:lpstr>
      <vt:lpstr>Wood Type Yazı Tipi</vt:lpstr>
      <vt:lpstr>2023-2024 tyt – ayt   sunumu</vt:lpstr>
      <vt:lpstr>2024 TYT –AY NE ZAMAN ?</vt:lpstr>
      <vt:lpstr>YKS’YE İLİŞKİN TEMEL İLKELER</vt:lpstr>
      <vt:lpstr>TYT (TEMEL YETERLİLİK TESTİ)</vt:lpstr>
      <vt:lpstr>TYT (TEMEL YETERLİLİK TESTİ)</vt:lpstr>
      <vt:lpstr>TYT (TEMEL YETERLİLİK TESTİ)</vt:lpstr>
      <vt:lpstr>aYT (alan YETERLİLİK TESTİ)</vt:lpstr>
      <vt:lpstr>AYT (ALAN YETERLİLİK TESTİ)</vt:lpstr>
      <vt:lpstr>AYT (ALAN YETERLİLİK TESTİ)</vt:lpstr>
      <vt:lpstr>AYT (ALAN YETERLİLİK TESTİ)</vt:lpstr>
      <vt:lpstr>AYT (ALAN YETERLİLİK TESTİ)</vt:lpstr>
      <vt:lpstr>AYT  ALAN YETERLİLİK TESTİ</vt:lpstr>
      <vt:lpstr>AYT  ALAN YETERLİLİK TESTİ</vt:lpstr>
      <vt:lpstr>PowerPoint Sunusu</vt:lpstr>
      <vt:lpstr>AYT (ALAN YETERLİLİK TESTİ)</vt:lpstr>
      <vt:lpstr>AYT (ALAN YETERLİLİK TESTİ)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tyt – ayt sunumu</dc:title>
  <dc:creator>User</dc:creator>
  <cp:lastModifiedBy>User</cp:lastModifiedBy>
  <cp:revision>24</cp:revision>
  <dcterms:created xsi:type="dcterms:W3CDTF">2023-11-30T07:02:06Z</dcterms:created>
  <dcterms:modified xsi:type="dcterms:W3CDTF">2023-12-01T13:56:51Z</dcterms:modified>
</cp:coreProperties>
</file>